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267B-0E26-5840-81CD-3A99420894A9}" type="datetimeFigureOut">
              <a:rPr lang="en-US" smtClean="0"/>
              <a:t>15/07/13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CFF27-2D4F-DB44-961F-0602C4F32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099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267B-0E26-5840-81CD-3A99420894A9}" type="datetimeFigureOut">
              <a:rPr lang="en-US" smtClean="0"/>
              <a:t>15/07/13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CFF27-2D4F-DB44-961F-0602C4F32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5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267B-0E26-5840-81CD-3A99420894A9}" type="datetimeFigureOut">
              <a:rPr lang="en-US" smtClean="0"/>
              <a:t>15/07/13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CFF27-2D4F-DB44-961F-0602C4F32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9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267B-0E26-5840-81CD-3A99420894A9}" type="datetimeFigureOut">
              <a:rPr lang="en-US" smtClean="0"/>
              <a:t>15/07/13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CFF27-2D4F-DB44-961F-0602C4F32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1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267B-0E26-5840-81CD-3A99420894A9}" type="datetimeFigureOut">
              <a:rPr lang="en-US" smtClean="0"/>
              <a:t>15/07/13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CFF27-2D4F-DB44-961F-0602C4F32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2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267B-0E26-5840-81CD-3A99420894A9}" type="datetimeFigureOut">
              <a:rPr lang="en-US" smtClean="0"/>
              <a:t>15/07/13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CFF27-2D4F-DB44-961F-0602C4F32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6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267B-0E26-5840-81CD-3A99420894A9}" type="datetimeFigureOut">
              <a:rPr lang="en-US" smtClean="0"/>
              <a:t>15/07/13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CFF27-2D4F-DB44-961F-0602C4F32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04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267B-0E26-5840-81CD-3A99420894A9}" type="datetimeFigureOut">
              <a:rPr lang="en-US" smtClean="0"/>
              <a:t>15/07/13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CFF27-2D4F-DB44-961F-0602C4F32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6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267B-0E26-5840-81CD-3A99420894A9}" type="datetimeFigureOut">
              <a:rPr lang="en-US" smtClean="0"/>
              <a:t>15/07/13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CFF27-2D4F-DB44-961F-0602C4F32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6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267B-0E26-5840-81CD-3A99420894A9}" type="datetimeFigureOut">
              <a:rPr lang="en-US" smtClean="0"/>
              <a:t>15/07/13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CFF27-2D4F-DB44-961F-0602C4F32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52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267B-0E26-5840-81CD-3A99420894A9}" type="datetimeFigureOut">
              <a:rPr lang="en-US" smtClean="0"/>
              <a:t>15/07/13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CFF27-2D4F-DB44-961F-0602C4F32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086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2267B-0E26-5840-81CD-3A99420894A9}" type="datetimeFigureOut">
              <a:rPr lang="en-US" smtClean="0"/>
              <a:t>15/07/13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CFF27-2D4F-DB44-961F-0602C4F32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42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G. R. E. A. T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At GCCC</a:t>
            </a:r>
            <a:endParaRPr lang="en-US" sz="9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628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0900"/>
            <a:ext cx="9144000" cy="513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44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7-15 at 11.38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82905"/>
            <a:ext cx="8936843" cy="528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081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7-15 at 11.42.4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8" y="1170665"/>
            <a:ext cx="9121182" cy="502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751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7-15 at 11.42.2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960353"/>
            <a:ext cx="9118600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808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7-15 at 11.42.4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774288"/>
            <a:ext cx="8851900" cy="486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300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</Words>
  <Application>Microsoft Macintosh PowerPoint</Application>
  <PresentationFormat>On-screen Show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G. R. E. A. 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G. R. E. A. T</dc:title>
  <dc:creator>Glasshouse Country Christian College</dc:creator>
  <cp:lastModifiedBy>Glasshouse Country Christian College</cp:lastModifiedBy>
  <cp:revision>1</cp:revision>
  <dcterms:created xsi:type="dcterms:W3CDTF">2013-07-15T01:41:18Z</dcterms:created>
  <dcterms:modified xsi:type="dcterms:W3CDTF">2013-07-15T01:45:44Z</dcterms:modified>
</cp:coreProperties>
</file>